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132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18972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4581128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864" y="196884"/>
            <a:ext cx="3186273" cy="84905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ED53B-4BDA-438A-9FC5-A8E22515C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567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8640"/>
            <a:ext cx="76200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84784"/>
            <a:ext cx="76200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2612231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3915F56E-BF3B-4B7A-83C8-8D7B495C2E2D}"/>
              </a:ext>
            </a:extLst>
          </p:cNvPr>
          <p:cNvSpPr/>
          <p:nvPr userDrawn="1"/>
        </p:nvSpPr>
        <p:spPr>
          <a:xfrm>
            <a:off x="0" y="4581128"/>
            <a:ext cx="2411760" cy="2276872"/>
          </a:xfrm>
          <a:prstGeom prst="rtTriangl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16515315-10AA-4552-B571-C4F34566262C}"/>
              </a:ext>
            </a:extLst>
          </p:cNvPr>
          <p:cNvSpPr/>
          <p:nvPr userDrawn="1"/>
        </p:nvSpPr>
        <p:spPr>
          <a:xfrm rot="16200000">
            <a:off x="5508104" y="3226262"/>
            <a:ext cx="3059832" cy="4211960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BFBFB4-88C9-4589-B706-258B79011A51}"/>
              </a:ext>
            </a:extLst>
          </p:cNvPr>
          <p:cNvSpPr txBox="1"/>
          <p:nvPr userDrawn="1"/>
        </p:nvSpPr>
        <p:spPr>
          <a:xfrm>
            <a:off x="0" y="6563241"/>
            <a:ext cx="1979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400" dirty="0">
                <a:solidFill>
                  <a:schemeClr val="bg1"/>
                </a:solidFill>
              </a:rPr>
              <a:t>CSMLS Virtual Events</a:t>
            </a:r>
          </a:p>
          <a:p>
            <a:endParaRPr lang="en-CA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8BE78C9-740D-48FA-9FF7-43758AAD6E29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956" y="5877272"/>
            <a:ext cx="887288" cy="887288"/>
          </a:xfrm>
          <a:prstGeom prst="rect">
            <a:avLst/>
          </a:prstGeom>
        </p:spPr>
      </p:pic>
    </p:spTree>
    <p:custDataLst>
      <p:tags r:id="rId1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>
              <a:lumMod val="75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725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6000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CA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16984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"/>
  <p:tag name="ARTICULATE_DESIGN_ID_ADJACENCY" val="b67wYUYB"/>
  <p:tag name="ARTICULATE_SLIDE_THUMBNAIL_REFRESH" val="1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63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Adjacency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Laura Hurst</cp:lastModifiedBy>
  <cp:revision>7</cp:revision>
  <dcterms:created xsi:type="dcterms:W3CDTF">2020-11-04T13:43:16Z</dcterms:created>
  <dcterms:modified xsi:type="dcterms:W3CDTF">2021-07-15T18:33:26Z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6720405B-9141-4A9C-8EC4-FF37C0FD6C9D</vt:lpwstr>
  </property>
  <property fmtid="{D5CDD505-2E9C-101B-9397-08002B2CF9AE}" pid="3" name="ArticulatePath">
    <vt:lpwstr>Virtual_Event_Template</vt:lpwstr>
  </property>
</Properties>
</file>